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92" autoAdjust="0"/>
    <p:restoredTop sz="94660"/>
  </p:normalViewPr>
  <p:slideViewPr>
    <p:cSldViewPr>
      <p:cViewPr varScale="1">
        <p:scale>
          <a:sx n="70" d="100"/>
          <a:sy n="70" d="100"/>
        </p:scale>
        <p:origin x="139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F58278-1417-42F9-9A7E-CE73F0A55412}" type="datetimeFigureOut">
              <a:rPr lang="en-US" smtClean="0"/>
              <a:pPr/>
              <a:t>3/31/2016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4D7CE9-B1B8-411B-9775-0F2938BE0A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F58278-1417-42F9-9A7E-CE73F0A55412}" type="datetimeFigureOut">
              <a:rPr lang="en-US" smtClean="0"/>
              <a:pPr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4D7CE9-B1B8-411B-9775-0F2938BE0A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F58278-1417-42F9-9A7E-CE73F0A55412}" type="datetimeFigureOut">
              <a:rPr lang="en-US" smtClean="0"/>
              <a:pPr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4D7CE9-B1B8-411B-9775-0F2938BE0A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F58278-1417-42F9-9A7E-CE73F0A55412}" type="datetimeFigureOut">
              <a:rPr lang="en-US" smtClean="0"/>
              <a:pPr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4D7CE9-B1B8-411B-9775-0F2938BE0A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F58278-1417-42F9-9A7E-CE73F0A55412}" type="datetimeFigureOut">
              <a:rPr lang="en-US" smtClean="0"/>
              <a:pPr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4D7CE9-B1B8-411B-9775-0F2938BE0A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F58278-1417-42F9-9A7E-CE73F0A55412}" type="datetimeFigureOut">
              <a:rPr lang="en-US" smtClean="0"/>
              <a:pPr/>
              <a:t>3/31/2016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4D7CE9-B1B8-411B-9775-0F2938BE0A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F58278-1417-42F9-9A7E-CE73F0A55412}" type="datetimeFigureOut">
              <a:rPr lang="en-US" smtClean="0"/>
              <a:pPr/>
              <a:t>3/31/2016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4D7CE9-B1B8-411B-9775-0F2938BE0A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F58278-1417-42F9-9A7E-CE73F0A55412}" type="datetimeFigureOut">
              <a:rPr lang="en-US" smtClean="0"/>
              <a:pPr/>
              <a:t>3/31/2016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4D7CE9-B1B8-411B-9775-0F2938BE0A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F58278-1417-42F9-9A7E-CE73F0A55412}" type="datetimeFigureOut">
              <a:rPr lang="en-US" smtClean="0"/>
              <a:pPr/>
              <a:t>3/31/2016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4D7CE9-B1B8-411B-9775-0F2938BE0A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F58278-1417-42F9-9A7E-CE73F0A55412}" type="datetimeFigureOut">
              <a:rPr lang="en-US" smtClean="0"/>
              <a:pPr/>
              <a:t>3/31/2016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4D7CE9-B1B8-411B-9775-0F2938BE0A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EBF58278-1417-42F9-9A7E-CE73F0A55412}" type="datetimeFigureOut">
              <a:rPr lang="en-US" smtClean="0"/>
              <a:pPr/>
              <a:t>3/31/2016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A54D7CE9-B1B8-411B-9775-0F2938BE0A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BF58278-1417-42F9-9A7E-CE73F0A55412}" type="datetimeFigureOut">
              <a:rPr lang="en-US" smtClean="0"/>
              <a:pPr/>
              <a:t>3/31/2016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A54D7CE9-B1B8-411B-9775-0F2938BE0A3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Revolution of 1800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Burr-Hamilton Duel, 1804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268888"/>
            <a:ext cx="6096000" cy="558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86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Adams vs. Jefferson, Round II</a:t>
            </a:r>
            <a:endParaRPr lang="en-US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399" y="1295400"/>
            <a:ext cx="3828925" cy="5581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229082"/>
            <a:ext cx="3733800" cy="5584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/>
              <a:t>The Election of 1800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of the nastiest elections in American history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Players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143000"/>
            <a:ext cx="3104586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1828800"/>
            <a:ext cx="3048000" cy="455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3352800"/>
            <a:ext cx="255311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Election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Jefferson picks Aaron Burr to be his running mate</a:t>
            </a:r>
          </a:p>
          <a:p>
            <a:endParaRPr lang="en-US" b="1" u="sng" dirty="0" smtClean="0"/>
          </a:p>
          <a:p>
            <a:r>
              <a:rPr lang="en-US" b="1" u="sng" dirty="0" smtClean="0"/>
              <a:t>Jefferson and Burr tie at 73 Votes in the Electoral College, Adams gets 65</a:t>
            </a:r>
          </a:p>
          <a:p>
            <a:endParaRPr lang="en-US" b="1" u="sng" dirty="0" smtClean="0"/>
          </a:p>
          <a:p>
            <a:r>
              <a:rPr lang="en-US" b="1" u="sng" dirty="0" smtClean="0"/>
              <a:t>Election must be decided by the House of Representatives</a:t>
            </a:r>
            <a:endParaRPr lang="en-US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House of Representatives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Hamilton and the Federalists control the House</a:t>
            </a:r>
          </a:p>
          <a:p>
            <a:endParaRPr lang="en-US" b="1" dirty="0" smtClean="0"/>
          </a:p>
          <a:p>
            <a:r>
              <a:rPr lang="en-US" b="1" dirty="0" smtClean="0"/>
              <a:t>He hates Adams, hates Jefferson more, and hates Burr even more!</a:t>
            </a:r>
          </a:p>
          <a:p>
            <a:endParaRPr lang="en-US" b="1" u="sng" dirty="0" smtClean="0"/>
          </a:p>
          <a:p>
            <a:r>
              <a:rPr lang="en-US" b="1" dirty="0" smtClean="0"/>
              <a:t>House deadlocks and ties for 35 straight votes</a:t>
            </a:r>
            <a:r>
              <a:rPr lang="en-US" b="1" u="sng" dirty="0" smtClean="0"/>
              <a:t>!</a:t>
            </a:r>
            <a:endParaRPr lang="en-US" b="1" u="sng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4419600" cy="5477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Hamilton’s Fateful Decision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House must choose between Burr and Jefferson</a:t>
            </a:r>
          </a:p>
          <a:p>
            <a:endParaRPr lang="en-US" dirty="0" smtClean="0"/>
          </a:p>
          <a:p>
            <a:r>
              <a:rPr lang="en-US" dirty="0" smtClean="0"/>
              <a:t>Burr really should step aside as he is the vice-presidential candidate</a:t>
            </a:r>
          </a:p>
          <a:p>
            <a:endParaRPr lang="en-US" dirty="0" smtClean="0"/>
          </a:p>
          <a:p>
            <a:r>
              <a:rPr lang="en-US" dirty="0" smtClean="0"/>
              <a:t>Burr decides to take a shot at becoming president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Hamilton’s Fateful Decision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Hamilton decides to pick Jefferson on 36</a:t>
            </a:r>
            <a:r>
              <a:rPr lang="en-US" u="sng" baseline="30000" dirty="0" smtClean="0"/>
              <a:t>th</a:t>
            </a:r>
            <a:r>
              <a:rPr lang="en-US" u="sng" dirty="0" smtClean="0"/>
              <a:t> Ballot</a:t>
            </a:r>
          </a:p>
          <a:p>
            <a:endParaRPr lang="en-US" u="sng" dirty="0" smtClean="0"/>
          </a:p>
          <a:p>
            <a:r>
              <a:rPr lang="en-US" dirty="0" smtClean="0"/>
              <a:t>Jefferson is the lesser of two evils in Hamilton’s view</a:t>
            </a:r>
          </a:p>
          <a:p>
            <a:endParaRPr lang="en-US" u="sng" dirty="0" smtClean="0"/>
          </a:p>
          <a:p>
            <a:r>
              <a:rPr lang="en-US" dirty="0" smtClean="0"/>
              <a:t>“I would rather have Jefferson, a man with wrong principles, than Burr…a man with no principles at all.” –Alexander Hamilton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Fallout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u="sng" dirty="0" smtClean="0"/>
              <a:t>Jefferson becomes America’s third president</a:t>
            </a:r>
          </a:p>
          <a:p>
            <a:endParaRPr lang="en-US" u="sng" dirty="0" smtClean="0"/>
          </a:p>
          <a:p>
            <a:r>
              <a:rPr lang="en-US" u="sng" dirty="0" smtClean="0"/>
              <a:t>Federalist Party is destroyed in this election, Democratic-Republicans dominate from now on</a:t>
            </a:r>
          </a:p>
          <a:p>
            <a:endParaRPr lang="en-US" u="sng" dirty="0" smtClean="0"/>
          </a:p>
          <a:p>
            <a:r>
              <a:rPr lang="en-US" u="sng" dirty="0" smtClean="0"/>
              <a:t>First peaceful transfer of power between political parties in the history of the world</a:t>
            </a:r>
          </a:p>
          <a:p>
            <a:endParaRPr lang="en-US" u="sng" dirty="0" smtClean="0"/>
          </a:p>
          <a:p>
            <a:r>
              <a:rPr lang="en-US" dirty="0" smtClean="0"/>
              <a:t>Burr is no longer trusted</a:t>
            </a:r>
          </a:p>
          <a:p>
            <a:endParaRPr lang="en-US" dirty="0" smtClean="0"/>
          </a:p>
          <a:p>
            <a:r>
              <a:rPr lang="en-US" dirty="0" smtClean="0"/>
              <a:t>Begins the rivalry between Burr and Hamilton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392</TotalTime>
  <Words>276</Words>
  <Application>Microsoft Office PowerPoint</Application>
  <PresentationFormat>On-screen Show (4:3)</PresentationFormat>
  <Paragraphs>46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Consolas</vt:lpstr>
      <vt:lpstr>Corbel</vt:lpstr>
      <vt:lpstr>Wingdings</vt:lpstr>
      <vt:lpstr>Wingdings 2</vt:lpstr>
      <vt:lpstr>Wingdings 3</vt:lpstr>
      <vt:lpstr>Metro</vt:lpstr>
      <vt:lpstr>The Revolution of 1800</vt:lpstr>
      <vt:lpstr>Adams vs. Jefferson, Round II</vt:lpstr>
      <vt:lpstr>The Election of 1800</vt:lpstr>
      <vt:lpstr>The Players</vt:lpstr>
      <vt:lpstr>The Election</vt:lpstr>
      <vt:lpstr>The House of Representatives</vt:lpstr>
      <vt:lpstr>Hamilton’s Fateful Decision</vt:lpstr>
      <vt:lpstr>Hamilton’s Fateful Decision</vt:lpstr>
      <vt:lpstr>Fallout</vt:lpstr>
      <vt:lpstr>Burr-Hamilton Duel, 1804</vt:lpstr>
      <vt:lpstr>PowerPoint Presentation</vt:lpstr>
      <vt:lpstr>PowerPoint Presentation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Revolution of 1800</dc:title>
  <dc:creator>Lawrence Ashley Staten</dc:creator>
  <cp:lastModifiedBy>Lawrence Staten</cp:lastModifiedBy>
  <cp:revision>7</cp:revision>
  <dcterms:created xsi:type="dcterms:W3CDTF">2011-04-08T13:08:58Z</dcterms:created>
  <dcterms:modified xsi:type="dcterms:W3CDTF">2016-03-31T15:36:05Z</dcterms:modified>
</cp:coreProperties>
</file>